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59" r:id="rId5"/>
    <p:sldId id="261" r:id="rId6"/>
    <p:sldId id="263" r:id="rId7"/>
    <p:sldId id="262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28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3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8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5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7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2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9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1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7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4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A1DAD-BC30-4301-AAE5-7B37C1ACE3D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0076-F492-4140-B46C-325B34E2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4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1200" y="3429000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CC"/>
                </a:solidFill>
                <a:latin typeface="Univers 57 Condensed" pitchFamily="50" charset="0"/>
              </a:rPr>
              <a:t>Comprehensive snapshots</a:t>
            </a:r>
          </a:p>
          <a:p>
            <a:pPr algn="ctr"/>
            <a:r>
              <a:rPr lang="en-US" sz="2000" dirty="0" smtClean="0">
                <a:solidFill>
                  <a:srgbClr val="FFFFCC"/>
                </a:solidFill>
                <a:latin typeface="Univers 57 Condensed" pitchFamily="50" charset="0"/>
              </a:rPr>
              <a:t> of phosphate plume</a:t>
            </a:r>
            <a:endParaRPr lang="en-US" sz="2000" dirty="0">
              <a:solidFill>
                <a:srgbClr val="FFFFCC"/>
              </a:solidFill>
              <a:latin typeface="Univers 57 Condensed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6" t="24231" r="11834" b="24487"/>
          <a:stretch/>
        </p:blipFill>
        <p:spPr>
          <a:xfrm>
            <a:off x="381000" y="304800"/>
            <a:ext cx="2418602" cy="28212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8" t="23974" r="11476" b="24487"/>
          <a:stretch/>
        </p:blipFill>
        <p:spPr>
          <a:xfrm>
            <a:off x="2971800" y="304800"/>
            <a:ext cx="2435924" cy="28224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3" t="24231" r="10917" b="24615"/>
          <a:stretch/>
        </p:blipFill>
        <p:spPr>
          <a:xfrm>
            <a:off x="5653915" y="299085"/>
            <a:ext cx="2423285" cy="28269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7" t="24231" r="10553" b="25129"/>
          <a:stretch/>
        </p:blipFill>
        <p:spPr>
          <a:xfrm>
            <a:off x="367805" y="3276600"/>
            <a:ext cx="2444991" cy="28237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24102" r="10553" b="24616"/>
          <a:stretch/>
        </p:blipFill>
        <p:spPr>
          <a:xfrm>
            <a:off x="2988229" y="3279167"/>
            <a:ext cx="2419495" cy="28212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776" y="4191000"/>
            <a:ext cx="1371600" cy="19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7487" y="565583"/>
            <a:ext cx="21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Laboratory Results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2938" y="565583"/>
            <a:ext cx="198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Model Prediction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2579" y="924715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1993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905842"/>
            <a:ext cx="439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1993 (Calibration snapshot)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6" t="24231" r="11834" b="24487"/>
          <a:stretch/>
        </p:blipFill>
        <p:spPr>
          <a:xfrm>
            <a:off x="237676" y="1324825"/>
            <a:ext cx="4038600" cy="47097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0" t="24291" r="10503" b="24621"/>
          <a:stretch/>
        </p:blipFill>
        <p:spPr>
          <a:xfrm>
            <a:off x="4800600" y="1325400"/>
            <a:ext cx="4076405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953000"/>
            <a:ext cx="1108640" cy="16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3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7487" y="565583"/>
            <a:ext cx="21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Laboratory Results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2938" y="565583"/>
            <a:ext cx="198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Model Prediction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2579" y="924715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1999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199" y="905842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1999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8" t="23974" r="11476" b="24487"/>
          <a:stretch/>
        </p:blipFill>
        <p:spPr>
          <a:xfrm>
            <a:off x="224539" y="1447800"/>
            <a:ext cx="4064874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24359" r="2008" b="24359"/>
          <a:stretch/>
        </p:blipFill>
        <p:spPr>
          <a:xfrm>
            <a:off x="4648200" y="1447800"/>
            <a:ext cx="4049877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976446"/>
            <a:ext cx="1108640" cy="16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2938" y="565583"/>
            <a:ext cx="198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Model Prediction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199" y="905842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2002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9" t="24102" r="1809" b="24359"/>
          <a:stretch/>
        </p:blipFill>
        <p:spPr>
          <a:xfrm>
            <a:off x="4604539" y="1447800"/>
            <a:ext cx="4041443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953000"/>
            <a:ext cx="1108640" cy="16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3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7487" y="565583"/>
            <a:ext cx="21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Laboratory Results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2938" y="565583"/>
            <a:ext cx="198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Model Prediction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2579" y="924715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2007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199" y="905842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2007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3" t="24231" r="10917" b="24615"/>
          <a:stretch/>
        </p:blipFill>
        <p:spPr>
          <a:xfrm>
            <a:off x="304800" y="1447800"/>
            <a:ext cx="4036422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24231" r="2008" b="24487"/>
          <a:stretch/>
        </p:blipFill>
        <p:spPr>
          <a:xfrm>
            <a:off x="4724400" y="1453662"/>
            <a:ext cx="4049878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953000"/>
            <a:ext cx="1108640" cy="16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03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7487" y="565583"/>
            <a:ext cx="21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Laboratory Results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2938" y="565583"/>
            <a:ext cx="198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Model Prediction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2579" y="924715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2012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199" y="905842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2012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7" t="24231" r="10553" b="25129"/>
          <a:stretch/>
        </p:blipFill>
        <p:spPr>
          <a:xfrm>
            <a:off x="304800" y="1447800"/>
            <a:ext cx="4077297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24232" r="2009" b="24358"/>
          <a:stretch/>
        </p:blipFill>
        <p:spPr>
          <a:xfrm>
            <a:off x="4775936" y="1447800"/>
            <a:ext cx="4063264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60" y="4953000"/>
            <a:ext cx="1108640" cy="16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9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7487" y="565583"/>
            <a:ext cx="21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Laboratory Results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2938" y="565583"/>
            <a:ext cx="198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Model Prediction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2579" y="924715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2014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199" y="924715"/>
            <a:ext cx="88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2014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24102" r="10553" b="24616"/>
          <a:stretch/>
        </p:blipFill>
        <p:spPr>
          <a:xfrm>
            <a:off x="305295" y="1447800"/>
            <a:ext cx="4038105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9" t="24231" r="1809" b="24487"/>
          <a:stretch/>
        </p:blipFill>
        <p:spPr>
          <a:xfrm>
            <a:off x="4701350" y="1463040"/>
            <a:ext cx="4061650" cy="4709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60" y="4953000"/>
            <a:ext cx="1108640" cy="16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0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2938" y="565583"/>
            <a:ext cx="198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Model Prediction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199" y="924715"/>
            <a:ext cx="888795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2050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612358"/>
            <a:ext cx="198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Model Prediction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9861" y="971490"/>
            <a:ext cx="888795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2030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0" t="24232" r="1810" b="24358"/>
          <a:stretch/>
        </p:blipFill>
        <p:spPr>
          <a:xfrm>
            <a:off x="228600" y="1506416"/>
            <a:ext cx="4063264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0" t="24231" r="3496" b="24487"/>
          <a:stretch/>
        </p:blipFill>
        <p:spPr>
          <a:xfrm>
            <a:off x="4800600" y="1509347"/>
            <a:ext cx="3973698" cy="4709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60" y="4953000"/>
            <a:ext cx="1108640" cy="16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6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6" t="24231" r="1809" b="24743"/>
          <a:stretch/>
        </p:blipFill>
        <p:spPr>
          <a:xfrm>
            <a:off x="762000" y="325965"/>
            <a:ext cx="5105400" cy="61761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19800" y="750277"/>
            <a:ext cx="2614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CC"/>
                </a:solidFill>
              </a:rPr>
              <a:t>Simulated Flow Vectors</a:t>
            </a:r>
            <a:endParaRPr lang="en-US" sz="2000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4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52</Words>
  <Application>Microsoft Office PowerPoint</Application>
  <PresentationFormat>On-screen Show (4:3)</PresentationFormat>
  <Paragraphs>29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McCobb, Timothy D.</dc:creator>
  <cp:lastModifiedBy>McCobb, Timothy D.</cp:lastModifiedBy>
  <cp:revision>19</cp:revision>
  <dcterms:created xsi:type="dcterms:W3CDTF">2015-03-19T13:03:51Z</dcterms:created>
  <dcterms:modified xsi:type="dcterms:W3CDTF">2015-03-19T19:16:35Z</dcterms:modified>
</cp:coreProperties>
</file>